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0" r:id="rId3"/>
    <p:sldId id="283" r:id="rId4"/>
    <p:sldId id="284" r:id="rId5"/>
    <p:sldId id="285" r:id="rId6"/>
    <p:sldId id="286" r:id="rId7"/>
    <p:sldId id="287" r:id="rId8"/>
    <p:sldId id="290" r:id="rId9"/>
    <p:sldId id="28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 panose="020B0603020202020204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90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1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205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38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85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57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8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4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 smtClean="0"/>
              <a:t>Step by Step Instructions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TO LOGIN?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911337"/>
            <a:ext cx="4917162" cy="1965463"/>
          </a:xfrm>
        </p:spPr>
        <p:txBody>
          <a:bodyPr/>
          <a:lstStyle/>
          <a:p>
            <a:r>
              <a:rPr lang="en-US" dirty="0"/>
              <a:t>Step 1. Access “</a:t>
            </a:r>
            <a:r>
              <a:rPr lang="en-US" i="1" u="sng" dirty="0"/>
              <a:t>accounts.amaesonline.com</a:t>
            </a:r>
            <a:r>
              <a:rPr lang="en-US" dirty="0"/>
              <a:t>” input your username and password then click Login.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32174" t="8869" r="29348" b="19405"/>
          <a:stretch>
            <a:fillRect/>
          </a:stretch>
        </p:blipFill>
        <p:spPr>
          <a:xfrm>
            <a:off x="6090676" y="1866900"/>
            <a:ext cx="4365289" cy="4241281"/>
          </a:xfrm>
          <a:prstGeom prst="rect">
            <a:avLst/>
          </a:prstGeom>
        </p:spPr>
      </p:pic>
      <p:sp>
        <p:nvSpPr>
          <p:cNvPr id="6" name="Content Placeholder 2"/>
          <p:cNvSpPr txBox="1"/>
          <p:nvPr/>
        </p:nvSpPr>
        <p:spPr>
          <a:xfrm>
            <a:off x="913795" y="5125449"/>
            <a:ext cx="4917162" cy="14531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Note: Once </a:t>
            </a:r>
            <a:r>
              <a:rPr lang="en-US" sz="1800" dirty="0" err="1" smtClean="0"/>
              <a:t>lang</a:t>
            </a:r>
            <a:r>
              <a:rPr lang="en-US" sz="1800" dirty="0" smtClean="0"/>
              <a:t> </a:t>
            </a:r>
            <a:r>
              <a:rPr lang="en-US" sz="1800" dirty="0" err="1" smtClean="0"/>
              <a:t>dri</a:t>
            </a:r>
            <a:r>
              <a:rPr lang="en-US" sz="1800" dirty="0" smtClean="0"/>
              <a:t> mag login, after that </a:t>
            </a:r>
            <a:r>
              <a:rPr lang="en-US" sz="1800" dirty="0" err="1" smtClean="0"/>
              <a:t>pwede</a:t>
            </a:r>
            <a:r>
              <a:rPr lang="en-US" sz="1800" dirty="0" smtClean="0"/>
              <a:t> </a:t>
            </a:r>
            <a:r>
              <a:rPr lang="en-US" sz="1800" dirty="0" err="1" smtClean="0"/>
              <a:t>na</a:t>
            </a:r>
            <a:r>
              <a:rPr lang="en-US" sz="1800" dirty="0" smtClean="0"/>
              <a:t> mag direct </a:t>
            </a:r>
            <a:r>
              <a:rPr lang="en-US" sz="1800" dirty="0" err="1" smtClean="0"/>
              <a:t>sa</a:t>
            </a:r>
            <a:r>
              <a:rPr lang="en-US" sz="1800" dirty="0" smtClean="0"/>
              <a:t> “</a:t>
            </a:r>
            <a:r>
              <a:rPr lang="en-US" sz="1800" dirty="0" err="1" smtClean="0"/>
              <a:t>topsite</a:t>
            </a:r>
            <a:r>
              <a:rPr lang="en-US" sz="1800" dirty="0" smtClean="0"/>
              <a:t>” or your </a:t>
            </a:r>
            <a:r>
              <a:rPr lang="en-US" sz="1800" dirty="0" smtClean="0"/>
              <a:t>portal and </a:t>
            </a:r>
            <a:r>
              <a:rPr lang="en-US" sz="1800" dirty="0" err="1" smtClean="0"/>
              <a:t>dapat</a:t>
            </a:r>
            <a:r>
              <a:rPr lang="en-US" sz="1800" dirty="0" smtClean="0"/>
              <a:t> </a:t>
            </a:r>
            <a:r>
              <a:rPr lang="en-US" sz="1800" dirty="0" err="1" smtClean="0"/>
              <a:t>naka</a:t>
            </a:r>
            <a:r>
              <a:rPr lang="en-US" sz="1800" dirty="0" smtClean="0"/>
              <a:t> lowercase </a:t>
            </a:r>
            <a:r>
              <a:rPr lang="en-US" sz="1800" dirty="0" err="1" smtClean="0"/>
              <a:t>ang</a:t>
            </a:r>
            <a:r>
              <a:rPr lang="en-US" sz="1800" dirty="0" smtClean="0"/>
              <a:t> pass.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TO LOGIN?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09" y="1624536"/>
            <a:ext cx="10496327" cy="741293"/>
          </a:xfrm>
        </p:spPr>
        <p:txBody>
          <a:bodyPr/>
          <a:lstStyle/>
          <a:p>
            <a:pPr algn="ctr"/>
            <a:r>
              <a:rPr lang="en-US" dirty="0"/>
              <a:t>Step 2. After you Login click the link “http://www.amaesonline.com”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"/>
          <a:srcRect l="3261" t="8869" b="13798"/>
          <a:stretch>
            <a:fillRect/>
          </a:stretch>
        </p:blipFill>
        <p:spPr>
          <a:xfrm>
            <a:off x="1348741" y="2147778"/>
            <a:ext cx="9483861" cy="42533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65729" y="3911600"/>
            <a:ext cx="1669142" cy="3628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3333" t="8869" r="5476" b="4316"/>
          <a:stretch>
            <a:fillRect/>
          </a:stretch>
        </p:blipFill>
        <p:spPr>
          <a:xfrm>
            <a:off x="2010566" y="2308846"/>
            <a:ext cx="8160216" cy="43677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TO LOGIN?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2510" y="1567539"/>
            <a:ext cx="10496327" cy="741293"/>
          </a:xfrm>
        </p:spPr>
        <p:txBody>
          <a:bodyPr>
            <a:normAutofit lnSpcReduction="20000"/>
          </a:bodyPr>
          <a:lstStyle/>
          <a:p>
            <a:pPr algn="ctr"/>
            <a:r>
              <a:rPr lang="en-US" dirty="0"/>
              <a:t>Step 3. Click “Senior High SY 20-21/SEMESTER COLLEGE SY2020-21 For College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071292" y="4165600"/>
            <a:ext cx="1941908" cy="3628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"/>
          <a:srcRect l="27709" t="14612" r="25625" b="3681"/>
          <a:stretch>
            <a:fillRect/>
          </a:stretch>
        </p:blipFill>
        <p:spPr>
          <a:xfrm>
            <a:off x="6090676" y="2184395"/>
            <a:ext cx="4393916" cy="43252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TO LOGIN?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11" y="3605732"/>
            <a:ext cx="4999490" cy="741293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/>
              <a:t>Step 4. Input your username and password</a:t>
            </a:r>
            <a:endParaRPr lang="en-US" dirty="0"/>
          </a:p>
        </p:txBody>
      </p:sp>
      <p:sp>
        <p:nvSpPr>
          <p:cNvPr id="5" name="Content Placeholder 2"/>
          <p:cNvSpPr txBox="1"/>
          <p:nvPr/>
        </p:nvSpPr>
        <p:spPr>
          <a:xfrm>
            <a:off x="664711" y="5344564"/>
            <a:ext cx="4999490" cy="74129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ctr">
              <a:buNone/>
            </a:pPr>
            <a:r>
              <a:rPr lang="en-US" dirty="0" smtClean="0"/>
              <a:t>Note: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naka</a:t>
            </a:r>
            <a:r>
              <a:rPr lang="en-US" dirty="0" smtClean="0"/>
              <a:t> lowercase </a:t>
            </a:r>
            <a:r>
              <a:rPr lang="en-US" dirty="0" err="1" smtClean="0"/>
              <a:t>ang</a:t>
            </a:r>
            <a:r>
              <a:rPr lang="en-US" smtClean="0"/>
              <a:t> pass 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TAKE MY QUIZZES AND EXAMS?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3229" t="8869" r="1146" b="3867"/>
          <a:stretch>
            <a:fillRect/>
          </a:stretch>
        </p:blipFill>
        <p:spPr>
          <a:xfrm>
            <a:off x="1575826" y="1659935"/>
            <a:ext cx="9029700" cy="46328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After login enter your gmail account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REPORT ERRORS?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3229" t="8869" r="1146" b="3867"/>
          <a:stretch>
            <a:fillRect/>
          </a:stretch>
        </p:blipFill>
        <p:spPr>
          <a:xfrm>
            <a:off x="1575826" y="1659935"/>
            <a:ext cx="9029700" cy="463288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537700" y="3873501"/>
            <a:ext cx="1202588" cy="62229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{5062F801-43ED-4C28-BF81-B751BD824D90}tf11665031</Template>
  <TotalTime>0</TotalTime>
  <Words>600</Words>
  <Application>WPS Presentation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Trebuchet MS</vt:lpstr>
      <vt:lpstr>Wingdings 2</vt:lpstr>
      <vt:lpstr>Arial Nova</vt:lpstr>
      <vt:lpstr>Arial Nova Light</vt:lpstr>
      <vt:lpstr>Microsoft YaHei</vt:lpstr>
      <vt:lpstr>Arial Unicode MS</vt:lpstr>
      <vt:lpstr>Wingdings</vt:lpstr>
      <vt:lpstr>Calibri</vt:lpstr>
      <vt:lpstr>Arial Nova</vt:lpstr>
      <vt:lpstr>SlateVTI</vt:lpstr>
      <vt:lpstr>Step by Step Instructions</vt:lpstr>
      <vt:lpstr>HOW TO LOGIN?</vt:lpstr>
      <vt:lpstr>HOW TO LOGIN?</vt:lpstr>
      <vt:lpstr>HOW TO LOGIN?</vt:lpstr>
      <vt:lpstr>HOW TO LOGIN?</vt:lpstr>
      <vt:lpstr>HOW TO TAKE MY QUIZZES AND EXAMS?</vt:lpstr>
      <vt:lpstr>PowerPoint 演示文稿</vt:lpstr>
      <vt:lpstr>HOW TO REPORT ERRORS?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Orientation for full online</dc:title>
  <dc:creator>SERVER</dc:creator>
  <cp:lastModifiedBy>Collegedean</cp:lastModifiedBy>
  <cp:revision>11</cp:revision>
  <dcterms:created xsi:type="dcterms:W3CDTF">2020-07-23T01:20:00Z</dcterms:created>
  <dcterms:modified xsi:type="dcterms:W3CDTF">2020-09-16T02:24:30Z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KSOProductBuildVer">
    <vt:lpwstr>1033-11.2.0.9453</vt:lpwstr>
  </property>
</Properties>
</file>